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azureMap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Ranking x Promedio de Likes por Video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Ranking x Engagement (Comentarios video + Comentarios 48 hs)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gauge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Países nombrados por usuarios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Nube de Frases comunes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Nube de Palabras más comunes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Comentarios por Idioma</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Comentarios por Eje Argumentativo y Tipo de Canal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treemap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TornadoChart1452517688218</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Comentarios con mas Likes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Comentarios con mas respuestas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3aefe4a6-a932-40af-88af-5e450f1a49af?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7c90c06f794f4e94" /><Relationship Type="http://schemas.openxmlformats.org/officeDocument/2006/relationships/slideLayout" Target="/ppt/slideLayouts/slideLayout8.xml" Id="R8c7713da04bf4c39" /><Relationship Type="http://schemas.openxmlformats.org/officeDocument/2006/relationships/hyperlink" Target="https://app.powerbi.com/groups/me/reports/3aefe4a6-a932-40af-88af-5e450f1a49af/?pbi_source=PowerPoint" TargetMode="External" Id="RelId0" /><Relationship Type="http://schemas.openxmlformats.org/officeDocument/2006/relationships/image" Target="/ppt/media/image4.png" Id="imgId203957067"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c008cb135aef4599" /><Relationship Type="http://schemas.openxmlformats.org/officeDocument/2006/relationships/slideLayout" Target="/ppt/slideLayouts/slideLayout8.xml" Id="Rf63dfc00a9114769" /><Relationship Type="http://schemas.openxmlformats.org/officeDocument/2006/relationships/hyperlink" Target="https://app.powerbi.com/groups/me/reports/3aefe4a6-a932-40af-88af-5e450f1a49af/?pbi_source=PowerPoint" TargetMode="External" Id="RelId1" /><Relationship Type="http://schemas.openxmlformats.org/officeDocument/2006/relationships/image" Target="/ppt/media/image5.png" Id="imgId203957068"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77de5689eea2427a" /><Relationship Type="http://schemas.openxmlformats.org/officeDocument/2006/relationships/slideLayout" Target="/ppt/slideLayouts/slideLayout8.xml" Id="R733ee4a327e94929" /><Relationship Type="http://schemas.openxmlformats.org/officeDocument/2006/relationships/hyperlink" Target="https://app.powerbi.com/groups/me/reports/3aefe4a6-a932-40af-88af-5e450f1a49af/?pbi_source=PowerPoint" TargetMode="External" Id="RelId2" /><Relationship Type="http://schemas.openxmlformats.org/officeDocument/2006/relationships/image" Target="/ppt/media/image6.png" Id="imgId203957069"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8428d2ee9d9b431d" /><Relationship Type="http://schemas.openxmlformats.org/officeDocument/2006/relationships/slideLayout" Target="/ppt/slideLayouts/slideLayout8.xml" Id="R0a7568fa328e45be" /><Relationship Type="http://schemas.openxmlformats.org/officeDocument/2006/relationships/hyperlink" Target="https://app.powerbi.com/groups/me/reports/3aefe4a6-a932-40af-88af-5e450f1a49af/?pbi_source=PowerPoint" TargetMode="External" Id="RelId3" /><Relationship Type="http://schemas.openxmlformats.org/officeDocument/2006/relationships/image" Target="/ppt/media/image7.png" Id="imgId203957070"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0d8f4ff33e404405" /><Relationship Type="http://schemas.openxmlformats.org/officeDocument/2006/relationships/slideLayout" Target="/ppt/slideLayouts/slideLayout8.xml" Id="Rb21c833835194e4a" /><Relationship Type="http://schemas.openxmlformats.org/officeDocument/2006/relationships/hyperlink" Target="https://app.powerbi.com/groups/me/reports/3aefe4a6-a932-40af-88af-5e450f1a49af/?pbi_source=PowerPoint" TargetMode="External" Id="RelId4" /><Relationship Type="http://schemas.openxmlformats.org/officeDocument/2006/relationships/image" Target="/ppt/media/image8.png" Id="imgId203957071"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4cc67037a8a849e5" /><Relationship Type="http://schemas.openxmlformats.org/officeDocument/2006/relationships/slideLayout" Target="/ppt/slideLayouts/slideLayout8.xml" Id="R057bbbf6760f41a3" /><Relationship Type="http://schemas.openxmlformats.org/officeDocument/2006/relationships/hyperlink" Target="https://app.powerbi.com/groups/me/reports/3aefe4a6-a932-40af-88af-5e450f1a49af/?pbi_source=PowerPoint" TargetMode="External" Id="RelId5" /><Relationship Type="http://schemas.openxmlformats.org/officeDocument/2006/relationships/image" Target="/ppt/media/image9.png" Id="imgId203957072"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cf249eb8216d405a" /><Relationship Type="http://schemas.openxmlformats.org/officeDocument/2006/relationships/slideLayout" Target="/ppt/slideLayouts/slideLayout8.xml" Id="Rdefd5a70ae0c49a6" /><Relationship Type="http://schemas.openxmlformats.org/officeDocument/2006/relationships/hyperlink" Target="https://app.powerbi.com/groups/me/reports/3aefe4a6-a932-40af-88af-5e450f1a49af/?pbi_source=PowerPoint" TargetMode="External" Id="RelId6" /><Relationship Type="http://schemas.openxmlformats.org/officeDocument/2006/relationships/image" Target="/ppt/media/imagea.png" Id="imgId203957073"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TFM Vladyslav Dodonov</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16/10/2025 21:19:11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16/10/2025 21:17:23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barChart ,pivotTable ,shape ,card ,card ,shape ,card ,card ,card ,shape ,lineChart ,slicer ,shape ,card ,card ,shape ,card ,card ,shape ,azureMap ,shape ,shape ,pageNavigator.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20395706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Resumen</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image ,tableEx ,shape ,image ,shape ,slicer ,shape ,shape ,shape ,pageNavigator ,Ranking x Promedio de Likes por Video ,slicer ,Ranking x Engagement (Comentarios video + Comentarios 48 hs) ,imag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20395706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Canales de Youtube</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image ,shape ,shape ,shape ,pageNavigator ,barChart ,lineStackedColumnComboChart ,slicer ,shape ,card ,shape ,gauge ,pieChart ,multiRowCard ,shap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20395706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Bots o Fieles?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image ,shape ,shape ,slicer ,Países nombrados por usuarios ,shape ,shape ,shape ,shape ,pageNavigator ,Nube de Frases comunes ,Nube de Palabras más comunes ,funnel ,ribbonChart ,Comentarios por Idioma.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20395707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Palabras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image ,shape ,shape ,pageNavigator ,shape ,Comentarios por Eje Argumentativo y Tipo de Canal ,clusteredBarChart ,treemap ,shape ,image ,tableEx ,shape ,slicer ,clusteredBarChart ,shape ,slicer.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20395707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Debate Ucr vs Rus</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image ,TornadoChart1452517688218 ,shape ,slicer ,shape ,slicer ,slicer ,card ,shape ,shape ,pageNavigator ,lineClusteredColumnComboChart ,shape ,tableEx ,shape.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20395707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Evolución 2024</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image ,shape ,shape ,slicer ,slicer ,shape ,shape ,shape ,barChart ,shape ,pageNavigator ,Comentarios con mas Likes ,Comentarios con mas respuestas ,clusteredBarChart ,card.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20395707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Clasificación</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